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430D-473D-480C-A576-115C24316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D8132-754B-4F9D-9479-45743DEE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EDF0-75E5-4C27-A8BD-BF5701F0B5A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0000A-D28A-4D81-9B2B-8F7E45AC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C4F78-97CF-4723-B17F-C8741EA4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9D60-4C9A-430C-AED0-82BE463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60085-6C46-4F0D-9DCE-CA3EE7DF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5FFE3-C32A-49C1-ABFB-F3342772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DE6F7-7F55-4451-B557-8DB16EA13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EDF0-75E5-4C27-A8BD-BF5701F0B5A5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3ED6-A11C-46E4-874D-399A7AA62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632D-926E-49F4-9EC9-CCE5AC444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9D60-4C9A-430C-AED0-82BE463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9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0F1933-C420-473A-95D1-A85ACF2F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50123-8009-4DD3-B75B-4A3CFD92C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11F0E5-4BF8-4EFD-A0DA-14E922BE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79D39-69E9-452A-B477-A4EF412DC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89A530-147B-4122-99A6-E9C54942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4A7E2E-5A75-4787-9543-4D9B0CA29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BC3636-4BD5-4D2D-BB4A-7C6025E2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F1224-1B88-448F-BD3A-658484441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EEE485-3CF4-4C83-98BF-14849B1F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22229-8F91-4948-BAFB-CF4A1AD615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AAA7B-BAE2-4AD2-98F1-D776B89F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9114F1-8DF4-4E3B-83C2-3217E0BEF4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62EA8B-D5FE-475E-AD62-0FFD9D35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6D628-5859-4B0B-9844-A635A249F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962724-4EAE-48CD-B691-FCBC5C293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DAAC73-1C55-4DE4-85C2-B01BF011F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3B4368-7B8D-4F68-A544-157F37F9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227FF-54FD-4966-9D4C-8F0A41260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5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F60E9E-F84D-46BB-A269-AFD5AE6A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0BCF4-2AD8-4E00-BC5F-6E8345BC4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DB080-D4F6-491D-8219-5F35B5E0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S</a:t>
            </a:r>
            <a:r>
              <a:rPr lang="en-US" sz="3600"/>
              <a:t>tru</a:t>
            </a:r>
            <a:r>
              <a:rPr lang="cs-CZ" sz="3600"/>
              <a:t>ktura </a:t>
            </a:r>
            <a:r>
              <a:rPr lang="en-US" sz="3600">
                <a:solidFill>
                  <a:srgbClr val="0096D6"/>
                </a:solidFill>
              </a:rPr>
              <a:t>HP</a:t>
            </a:r>
            <a:r>
              <a:rPr lang="en-US" sz="3600">
                <a:solidFill>
                  <a:srgbClr val="FE860E"/>
                </a:solidFill>
              </a:rPr>
              <a:t>+</a:t>
            </a:r>
            <a:r>
              <a:rPr lang="en-US" sz="3600"/>
              <a:t>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2D8B8-0B37-4614-92ED-7E4172FD5C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8F70C-7633-4BE9-8FDC-D9E22006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3243C-EAE3-4745-B62B-5750614C4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Struktura HP+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Sarik, Robert (IPS Czechia &amp; Slovakia)</dc:creator>
  <cp:lastModifiedBy>Sarik, Robert (IPS Czechia &amp; Slovakia)</cp:lastModifiedBy>
  <cp:revision>1</cp:revision>
  <dcterms:created xsi:type="dcterms:W3CDTF">2021-04-09T13:42:16Z</dcterms:created>
  <dcterms:modified xsi:type="dcterms:W3CDTF">2021-04-09T13:42:16Z</dcterms:modified>
</cp:coreProperties>
</file>