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076138150" r:id="rId2"/>
    <p:sldId id="286" r:id="rId3"/>
    <p:sldId id="280" r:id="rId4"/>
    <p:sldId id="283" r:id="rId5"/>
    <p:sldId id="279" r:id="rId6"/>
    <p:sldId id="2076138147" r:id="rId7"/>
    <p:sldId id="287" r:id="rId8"/>
    <p:sldId id="288" r:id="rId9"/>
    <p:sldId id="289" r:id="rId10"/>
    <p:sldId id="295" r:id="rId11"/>
    <p:sldId id="290" r:id="rId12"/>
    <p:sldId id="296" r:id="rId13"/>
    <p:sldId id="298" r:id="rId14"/>
    <p:sldId id="297" r:id="rId15"/>
    <p:sldId id="2076138145" r:id="rId16"/>
    <p:sldId id="2076138146" r:id="rId17"/>
    <p:sldId id="2076137898" r:id="rId18"/>
    <p:sldId id="2076138151" r:id="rId19"/>
    <p:sldId id="207613815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845"/>
    <a:srgbClr val="233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CCBD1B-1EF5-4996-A318-B59EEDA58D5C}" v="13" dt="2020-11-03T20:03:22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84" d="100"/>
          <a:sy n="84" d="100"/>
        </p:scale>
        <p:origin x="63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yáš Koc" userId="0f3857f27c59faa1" providerId="LiveId" clId="{DDCCBD1B-1EF5-4996-A318-B59EEDA58D5C}"/>
    <pc:docChg chg="undo custSel addSld modSld">
      <pc:chgData name="Matyáš Koc" userId="0f3857f27c59faa1" providerId="LiveId" clId="{DDCCBD1B-1EF5-4996-A318-B59EEDA58D5C}" dt="2020-12-08T10:48:09.301" v="113" actId="729"/>
      <pc:docMkLst>
        <pc:docMk/>
      </pc:docMkLst>
      <pc:sldChg chg="modSp mod">
        <pc:chgData name="Matyáš Koc" userId="0f3857f27c59faa1" providerId="LiveId" clId="{DDCCBD1B-1EF5-4996-A318-B59EEDA58D5C}" dt="2020-11-03T19:53:50.855" v="3" actId="20577"/>
        <pc:sldMkLst>
          <pc:docMk/>
          <pc:sldMk cId="1459141602" sldId="287"/>
        </pc:sldMkLst>
        <pc:spChg chg="mod">
          <ac:chgData name="Matyáš Koc" userId="0f3857f27c59faa1" providerId="LiveId" clId="{DDCCBD1B-1EF5-4996-A318-B59EEDA58D5C}" dt="2020-11-03T19:53:50.855" v="3" actId="20577"/>
          <ac:spMkLst>
            <pc:docMk/>
            <pc:sldMk cId="1459141602" sldId="287"/>
            <ac:spMk id="2" creationId="{D062C65C-BB64-4EF2-BBE9-B7A28CEA3E2D}"/>
          </ac:spMkLst>
        </pc:spChg>
      </pc:sldChg>
      <pc:sldChg chg="modSp mod">
        <pc:chgData name="Matyáš Koc" userId="0f3857f27c59faa1" providerId="LiveId" clId="{DDCCBD1B-1EF5-4996-A318-B59EEDA58D5C}" dt="2020-11-03T19:53:55.244" v="7" actId="6549"/>
        <pc:sldMkLst>
          <pc:docMk/>
          <pc:sldMk cId="3756868462" sldId="288"/>
        </pc:sldMkLst>
        <pc:spChg chg="mod">
          <ac:chgData name="Matyáš Koc" userId="0f3857f27c59faa1" providerId="LiveId" clId="{DDCCBD1B-1EF5-4996-A318-B59EEDA58D5C}" dt="2020-11-03T19:53:55.244" v="7" actId="6549"/>
          <ac:spMkLst>
            <pc:docMk/>
            <pc:sldMk cId="3756868462" sldId="288"/>
            <ac:spMk id="2" creationId="{D062C65C-BB64-4EF2-BBE9-B7A28CEA3E2D}"/>
          </ac:spMkLst>
        </pc:spChg>
      </pc:sldChg>
      <pc:sldChg chg="modSp mod">
        <pc:chgData name="Matyáš Koc" userId="0f3857f27c59faa1" providerId="LiveId" clId="{DDCCBD1B-1EF5-4996-A318-B59EEDA58D5C}" dt="2020-11-03T19:54:00.365" v="11" actId="20577"/>
        <pc:sldMkLst>
          <pc:docMk/>
          <pc:sldMk cId="1130655931" sldId="289"/>
        </pc:sldMkLst>
        <pc:spChg chg="mod">
          <ac:chgData name="Matyáš Koc" userId="0f3857f27c59faa1" providerId="LiveId" clId="{DDCCBD1B-1EF5-4996-A318-B59EEDA58D5C}" dt="2020-11-03T19:54:00.365" v="11" actId="20577"/>
          <ac:spMkLst>
            <pc:docMk/>
            <pc:sldMk cId="1130655931" sldId="289"/>
            <ac:spMk id="2" creationId="{D062C65C-BB64-4EF2-BBE9-B7A28CEA3E2D}"/>
          </ac:spMkLst>
        </pc:spChg>
      </pc:sldChg>
      <pc:sldChg chg="mod modShow">
        <pc:chgData name="Matyáš Koc" userId="0f3857f27c59faa1" providerId="LiveId" clId="{DDCCBD1B-1EF5-4996-A318-B59EEDA58D5C}" dt="2020-11-30T20:42:15.692" v="112" actId="729"/>
        <pc:sldMkLst>
          <pc:docMk/>
          <pc:sldMk cId="4203738256" sldId="2076137898"/>
        </pc:sldMkLst>
      </pc:sldChg>
      <pc:sldChg chg="mod modShow">
        <pc:chgData name="Matyáš Koc" userId="0f3857f27c59faa1" providerId="LiveId" clId="{DDCCBD1B-1EF5-4996-A318-B59EEDA58D5C}" dt="2020-12-08T10:48:09.301" v="113" actId="729"/>
        <pc:sldMkLst>
          <pc:docMk/>
          <pc:sldMk cId="293280926" sldId="2076138151"/>
        </pc:sldMkLst>
      </pc:sldChg>
      <pc:sldChg chg="addSp delSp modSp new mod setBg">
        <pc:chgData name="Matyáš Koc" userId="0f3857f27c59faa1" providerId="LiveId" clId="{DDCCBD1B-1EF5-4996-A318-B59EEDA58D5C}" dt="2020-11-03T20:04:36.373" v="110" actId="1035"/>
        <pc:sldMkLst>
          <pc:docMk/>
          <pc:sldMk cId="1352525349" sldId="2076138152"/>
        </pc:sldMkLst>
        <pc:spChg chg="add mod">
          <ac:chgData name="Matyáš Koc" userId="0f3857f27c59faa1" providerId="LiveId" clId="{DDCCBD1B-1EF5-4996-A318-B59EEDA58D5C}" dt="2020-11-03T20:04:36.373" v="110" actId="1035"/>
          <ac:spMkLst>
            <pc:docMk/>
            <pc:sldMk cId="1352525349" sldId="2076138152"/>
            <ac:spMk id="5" creationId="{4E599F03-C11E-466C-83ED-A175B88B39D7}"/>
          </ac:spMkLst>
        </pc:spChg>
        <pc:graphicFrameChg chg="add del mod">
          <ac:chgData name="Matyáš Koc" userId="0f3857f27c59faa1" providerId="LiveId" clId="{DDCCBD1B-1EF5-4996-A318-B59EEDA58D5C}" dt="2020-11-03T20:01:41.440" v="28" actId="478"/>
          <ac:graphicFrameMkLst>
            <pc:docMk/>
            <pc:sldMk cId="1352525349" sldId="2076138152"/>
            <ac:graphicFrameMk id="2" creationId="{93A056A1-780D-4C84-B5A5-214F8ADA5BC8}"/>
          </ac:graphicFrameMkLst>
        </pc:graphicFrameChg>
        <pc:picChg chg="add mod">
          <ac:chgData name="Matyáš Koc" userId="0f3857f27c59faa1" providerId="LiveId" clId="{DDCCBD1B-1EF5-4996-A318-B59EEDA58D5C}" dt="2020-11-03T20:02:20.867" v="32" actId="14100"/>
          <ac:picMkLst>
            <pc:docMk/>
            <pc:sldMk cId="1352525349" sldId="2076138152"/>
            <ac:picMk id="3" creationId="{FD5D5605-D0E5-4CA4-9DE0-2D1EC4D78326}"/>
          </ac:picMkLst>
        </pc:picChg>
        <pc:picChg chg="add del">
          <ac:chgData name="Matyáš Koc" userId="0f3857f27c59faa1" providerId="LiveId" clId="{DDCCBD1B-1EF5-4996-A318-B59EEDA58D5C}" dt="2020-11-03T20:03:15.948" v="37" actId="478"/>
          <ac:picMkLst>
            <pc:docMk/>
            <pc:sldMk cId="1352525349" sldId="2076138152"/>
            <ac:picMk id="4" creationId="{C3C27CA6-22E6-45E0-BFE1-F62736BD4C9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400" dirty="0">
                <a:solidFill>
                  <a:schemeClr val="tx1"/>
                </a:solidFill>
                <a:latin typeface="IBM Plex Sans" panose="020B0503050203000203" pitchFamily="34" charset="0"/>
              </a:rPr>
              <a:t>Phishing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rgbClr val="D83B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C5F-4F87-B5B3-3F2DB0080922}"/>
              </c:ext>
            </c:extLst>
          </c:dPt>
          <c:dPt>
            <c:idx val="1"/>
            <c:bubble3D val="0"/>
            <c:spPr>
              <a:solidFill>
                <a:srgbClr val="EFEF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5F-4F87-B5B3-3F2DB0080922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5F-4F87-B5B3-3F2DB00809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List1!$A$2:$A$3</c:f>
              <c:numCache>
                <c:formatCode>General</c:formatCode>
                <c:ptCount val="2"/>
              </c:numCache>
            </c:numRef>
          </c:cat>
          <c:val>
            <c:numRef>
              <c:f>List1!$B$2:$B$3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5F-4F87-B5B3-3F2DB0080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400" dirty="0">
                <a:solidFill>
                  <a:schemeClr val="tx1"/>
                </a:solidFill>
                <a:latin typeface="IBM Plex Sans" panose="020B0503050203000203" pitchFamily="34" charset="0"/>
              </a:rPr>
              <a:t>Spear Phishing</a:t>
            </a:r>
            <a:endParaRPr lang="cs-CZ" sz="2400" dirty="0">
              <a:solidFill>
                <a:schemeClr val="tx1"/>
              </a:solidFill>
              <a:latin typeface="IBM Plex Sans" panose="020B050305020300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rgbClr val="D83B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07-407B-84A8-1A2D5BB47387}"/>
              </c:ext>
            </c:extLst>
          </c:dPt>
          <c:dPt>
            <c:idx val="1"/>
            <c:bubble3D val="0"/>
            <c:spPr>
              <a:solidFill>
                <a:srgbClr val="EFEF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07-407B-84A8-1A2D5BB47387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07-407B-84A8-1A2D5BB47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List1!$A$2:$A$3</c:f>
              <c:numCache>
                <c:formatCode>General</c:formatCode>
                <c:ptCount val="2"/>
              </c:numCache>
            </c:numRef>
          </c:cat>
          <c:val>
            <c:numRef>
              <c:f>List1!$B$2:$B$3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07-407B-84A8-1A2D5BB47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400" dirty="0" err="1">
                <a:solidFill>
                  <a:schemeClr val="tx1"/>
                </a:solidFill>
                <a:latin typeface="IBM Plex Sans" panose="020B0503050203000203" pitchFamily="34" charset="0"/>
              </a:rPr>
              <a:t>Nepřipravení</a:t>
            </a:r>
            <a:endParaRPr lang="cs-CZ" sz="2400" dirty="0">
              <a:solidFill>
                <a:schemeClr val="tx1"/>
              </a:solidFill>
              <a:latin typeface="IBM Plex Sans" panose="020B050305020300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rgbClr val="D83B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20-4000-BCEA-BF4CD2C79A3C}"/>
              </c:ext>
            </c:extLst>
          </c:dPt>
          <c:dPt>
            <c:idx val="1"/>
            <c:bubble3D val="0"/>
            <c:spPr>
              <a:solidFill>
                <a:srgbClr val="EFEF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20-4000-BCEA-BF4CD2C79A3C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20-4000-BCEA-BF4CD2C79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List1!$A$2:$A$3</c:f>
              <c:numCache>
                <c:formatCode>General</c:formatCode>
                <c:ptCount val="2"/>
              </c:numCache>
            </c:numRef>
          </c:cat>
          <c:val>
            <c:numRef>
              <c:f>List1!$B$2:$B$3</c:f>
              <c:numCache>
                <c:formatCode>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20-4000-BCEA-BF4CD2C79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pPr>
            <a:r>
              <a:rPr lang="en-GB" sz="2400" dirty="0">
                <a:solidFill>
                  <a:schemeClr val="tx1"/>
                </a:solidFill>
                <a:latin typeface="IBM Plex Sans" panose="020B0503050203000203" pitchFamily="34" charset="0"/>
              </a:rPr>
              <a:t>Leadership team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IBM Plex Sans" panose="020B0503050203000203" pitchFamily="34" charset="0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STC 2019</c:v>
                </c:pt>
              </c:strCache>
            </c:strRef>
          </c:tx>
          <c:dPt>
            <c:idx val="0"/>
            <c:bubble3D val="0"/>
            <c:spPr>
              <a:solidFill>
                <a:srgbClr val="107C1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20-4FA3-A174-31C6AE05B95A}"/>
              </c:ext>
            </c:extLst>
          </c:dPt>
          <c:dPt>
            <c:idx val="1"/>
            <c:bubble3D val="0"/>
            <c:spPr>
              <a:solidFill>
                <a:srgbClr val="D2D2D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20-4FA3-A174-31C6AE05B95A}"/>
              </c:ext>
            </c:extLst>
          </c:dPt>
          <c:dPt>
            <c:idx val="2"/>
            <c:bubble3D val="0"/>
            <c:spPr>
              <a:solidFill>
                <a:srgbClr val="FFB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20-4FA3-A174-31C6AE05B95A}"/>
              </c:ext>
            </c:extLst>
          </c:dPt>
          <c:dPt>
            <c:idx val="3"/>
            <c:bubble3D val="0"/>
            <c:spPr>
              <a:solidFill>
                <a:srgbClr val="A8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20-4FA3-A174-31C6AE05B95A}"/>
              </c:ext>
            </c:extLst>
          </c:dPt>
          <c:dPt>
            <c:idx val="4"/>
            <c:bubble3D val="0"/>
            <c:spPr>
              <a:solidFill>
                <a:srgbClr val="E811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A20-4FA3-A174-31C6AE05B95A}"/>
              </c:ext>
            </c:extLst>
          </c:dPt>
          <c:cat>
            <c:strRef>
              <c:f>List1!$A$2:$A$6</c:f>
              <c:strCache>
                <c:ptCount val="5"/>
                <c:pt idx="0">
                  <c:v>Reported</c:v>
                </c:pt>
                <c:pt idx="1">
                  <c:v>Neglected</c:v>
                </c:pt>
                <c:pt idx="2">
                  <c:v>Clicked</c:v>
                </c:pt>
                <c:pt idx="3">
                  <c:v>Filled</c:v>
                </c:pt>
                <c:pt idx="4">
                  <c:v>Application</c:v>
                </c:pt>
              </c:strCache>
            </c:strRef>
          </c:cat>
          <c:val>
            <c:numRef>
              <c:f>List1!$B$2:$B$6</c:f>
              <c:numCache>
                <c:formatCode>0%</c:formatCode>
                <c:ptCount val="5"/>
                <c:pt idx="0">
                  <c:v>0.22</c:v>
                </c:pt>
                <c:pt idx="1">
                  <c:v>0.23</c:v>
                </c:pt>
                <c:pt idx="2">
                  <c:v>0.33</c:v>
                </c:pt>
                <c:pt idx="3">
                  <c:v>0.22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20-4FA3-A174-31C6AE05B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IBM Plex Sans" panose="020B0503050203000203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pPr>
            <a:r>
              <a:rPr lang="en-GB" sz="2400" dirty="0" err="1">
                <a:solidFill>
                  <a:schemeClr val="tx1"/>
                </a:solidFill>
                <a:latin typeface="IBM Plex Sans" panose="020B0503050203000203" pitchFamily="34" charset="0"/>
              </a:rPr>
              <a:t>Běžní</a:t>
            </a:r>
            <a:r>
              <a:rPr lang="en-GB" sz="2400" baseline="0" dirty="0">
                <a:solidFill>
                  <a:schemeClr val="tx1"/>
                </a:solidFill>
                <a:latin typeface="IBM Plex Sans" panose="020B0503050203000203" pitchFamily="34" charset="0"/>
              </a:rPr>
              <a:t> </a:t>
            </a:r>
            <a:r>
              <a:rPr lang="en-GB" sz="2400" baseline="0" dirty="0" err="1">
                <a:solidFill>
                  <a:schemeClr val="tx1"/>
                </a:solidFill>
                <a:latin typeface="IBM Plex Sans" panose="020B0503050203000203" pitchFamily="34" charset="0"/>
              </a:rPr>
              <a:t>uživatelé</a:t>
            </a:r>
            <a:endParaRPr lang="en-GB" sz="2400" dirty="0">
              <a:solidFill>
                <a:schemeClr val="tx1"/>
              </a:solidFill>
              <a:latin typeface="IBM Plex Sans" panose="020B050305020300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IBM Plex Sans" panose="020B0503050203000203" pitchFamily="34" charset="0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STC 2019</c:v>
                </c:pt>
              </c:strCache>
            </c:strRef>
          </c:tx>
          <c:dPt>
            <c:idx val="0"/>
            <c:bubble3D val="0"/>
            <c:spPr>
              <a:solidFill>
                <a:srgbClr val="107C1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EA-4604-B196-7873BA9E720F}"/>
              </c:ext>
            </c:extLst>
          </c:dPt>
          <c:dPt>
            <c:idx val="1"/>
            <c:bubble3D val="0"/>
            <c:spPr>
              <a:solidFill>
                <a:srgbClr val="D2D2D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EA-4604-B196-7873BA9E720F}"/>
              </c:ext>
            </c:extLst>
          </c:dPt>
          <c:dPt>
            <c:idx val="2"/>
            <c:bubble3D val="0"/>
            <c:spPr>
              <a:solidFill>
                <a:srgbClr val="FFB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EA-4604-B196-7873BA9E720F}"/>
              </c:ext>
            </c:extLst>
          </c:dPt>
          <c:dPt>
            <c:idx val="3"/>
            <c:bubble3D val="0"/>
            <c:spPr>
              <a:solidFill>
                <a:srgbClr val="A8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EA-4604-B196-7873BA9E720F}"/>
              </c:ext>
            </c:extLst>
          </c:dPt>
          <c:dPt>
            <c:idx val="4"/>
            <c:bubble3D val="0"/>
            <c:spPr>
              <a:solidFill>
                <a:srgbClr val="E811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EA-4604-B196-7873BA9E720F}"/>
              </c:ext>
            </c:extLst>
          </c:dPt>
          <c:cat>
            <c:strRef>
              <c:f>List1!$A$2:$A$6</c:f>
              <c:strCache>
                <c:ptCount val="5"/>
                <c:pt idx="0">
                  <c:v>Reported</c:v>
                </c:pt>
                <c:pt idx="1">
                  <c:v>Neglected</c:v>
                </c:pt>
                <c:pt idx="2">
                  <c:v>Clicked</c:v>
                </c:pt>
                <c:pt idx="3">
                  <c:v>Filled</c:v>
                </c:pt>
                <c:pt idx="4">
                  <c:v>Application</c:v>
                </c:pt>
              </c:strCache>
            </c:strRef>
          </c:cat>
          <c:val>
            <c:numRef>
              <c:f>List1!$B$2:$B$6</c:f>
              <c:numCache>
                <c:formatCode>0%</c:formatCode>
                <c:ptCount val="5"/>
                <c:pt idx="0">
                  <c:v>0.06</c:v>
                </c:pt>
                <c:pt idx="1">
                  <c:v>0.28000000000000003</c:v>
                </c:pt>
                <c:pt idx="2">
                  <c:v>0.15</c:v>
                </c:pt>
                <c:pt idx="3">
                  <c:v>0.45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EA-4604-B196-7873BA9E7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IBM Plex Sans" panose="020B0503050203000203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400" dirty="0" err="1">
                <a:solidFill>
                  <a:schemeClr val="tx1"/>
                </a:solidFill>
                <a:latin typeface="IBM Plex Sans" panose="020B0503050203000203" pitchFamily="34" charset="0"/>
              </a:rPr>
              <a:t>Poučení</a:t>
            </a:r>
            <a:r>
              <a:rPr lang="en-GB" sz="2400" dirty="0">
                <a:solidFill>
                  <a:schemeClr val="tx1"/>
                </a:solidFill>
                <a:latin typeface="IBM Plex Sans" panose="020B0503050203000203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IBM Plex Sans" panose="020B0503050203000203" pitchFamily="34" charset="0"/>
              </a:rPr>
              <a:t>uživatelé</a:t>
            </a:r>
            <a:endParaRPr lang="en-GB" sz="2400" dirty="0">
              <a:solidFill>
                <a:schemeClr val="tx1"/>
              </a:solidFill>
              <a:latin typeface="IBM Plex Sans" panose="020B050305020300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STC 2019</c:v>
                </c:pt>
              </c:strCache>
            </c:strRef>
          </c:tx>
          <c:dPt>
            <c:idx val="0"/>
            <c:bubble3D val="0"/>
            <c:spPr>
              <a:solidFill>
                <a:srgbClr val="107C1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C5F-4F87-B5B3-3F2DB0080922}"/>
              </c:ext>
            </c:extLst>
          </c:dPt>
          <c:dPt>
            <c:idx val="1"/>
            <c:bubble3D val="0"/>
            <c:spPr>
              <a:solidFill>
                <a:srgbClr val="D2D2D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5F-4F87-B5B3-3F2DB0080922}"/>
              </c:ext>
            </c:extLst>
          </c:dPt>
          <c:dPt>
            <c:idx val="2"/>
            <c:bubble3D val="0"/>
            <c:spPr>
              <a:solidFill>
                <a:srgbClr val="FFB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73C-4439-A09A-0219F1B73A8B}"/>
              </c:ext>
            </c:extLst>
          </c:dPt>
          <c:dPt>
            <c:idx val="3"/>
            <c:bubble3D val="0"/>
            <c:spPr>
              <a:solidFill>
                <a:srgbClr val="A8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3C-4439-A09A-0219F1B73A8B}"/>
              </c:ext>
            </c:extLst>
          </c:dPt>
          <c:dPt>
            <c:idx val="4"/>
            <c:bubble3D val="0"/>
            <c:spPr>
              <a:solidFill>
                <a:srgbClr val="E811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73C-4439-A09A-0219F1B73A8B}"/>
              </c:ext>
            </c:extLst>
          </c:dPt>
          <c:cat>
            <c:strRef>
              <c:f>List1!$A$2:$A$6</c:f>
              <c:strCache>
                <c:ptCount val="5"/>
                <c:pt idx="0">
                  <c:v>Reported</c:v>
                </c:pt>
                <c:pt idx="1">
                  <c:v>Neglected</c:v>
                </c:pt>
                <c:pt idx="2">
                  <c:v>Clicked</c:v>
                </c:pt>
                <c:pt idx="3">
                  <c:v>Filled</c:v>
                </c:pt>
                <c:pt idx="4">
                  <c:v>Application</c:v>
                </c:pt>
              </c:strCache>
            </c:strRef>
          </c:cat>
          <c:val>
            <c:numRef>
              <c:f>List1!$B$2:$B$6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0.55000000000000004</c:v>
                </c:pt>
                <c:pt idx="2">
                  <c:v>0.14000000000000001</c:v>
                </c:pt>
                <c:pt idx="3">
                  <c:v>0.25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5F-4F87-B5B3-3F2DB0080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IBM Plex Sans" panose="020B0503050203000203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97396-BC92-4DF6-A79E-AFBD5D149411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9A224-13BF-46C7-8C9C-FAF407157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6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2018 – spol </a:t>
            </a:r>
            <a:r>
              <a:rPr lang="en-US" dirty="0" err="1"/>
              <a:t>Avanan</a:t>
            </a:r>
            <a:r>
              <a:rPr lang="en-US" dirty="0"/>
              <a:t> - SMB segment EMEA</a:t>
            </a:r>
          </a:p>
          <a:p>
            <a:endParaRPr lang="en-US" dirty="0"/>
          </a:p>
          <a:p>
            <a:r>
              <a:rPr lang="en-US" dirty="0"/>
              <a:t>83% </a:t>
            </a:r>
            <a:r>
              <a:rPr lang="en-US" dirty="0" err="1"/>
              <a:t>dostalo</a:t>
            </a:r>
            <a:endParaRPr lang="en-US" dirty="0"/>
          </a:p>
          <a:p>
            <a:r>
              <a:rPr lang="en-US" dirty="0"/>
              <a:t>64% </a:t>
            </a:r>
            <a:r>
              <a:rPr lang="en-US" dirty="0" err="1"/>
              <a:t>dostalo</a:t>
            </a:r>
            <a:endParaRPr lang="en-US" dirty="0"/>
          </a:p>
          <a:p>
            <a:r>
              <a:rPr lang="en-US" dirty="0"/>
              <a:t>35% </a:t>
            </a:r>
            <a:r>
              <a:rPr lang="en-US" dirty="0" err="1"/>
              <a:t>neví</a:t>
            </a:r>
            <a:r>
              <a:rPr lang="en-US" dirty="0"/>
              <a:t> co to je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E4AFE-067E-400F-BEC6-C8E41EBF3B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3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22F6B-26F9-4BF9-A0CB-8358E741F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F4195-4E00-4285-A6AD-69551B661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39840-0757-40B3-9453-856EEC79F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B4A5-E939-4058-B814-547952490B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E6CAC-1B04-4624-95AF-42E45281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C7ECF-7800-48EA-B78A-7FCA58A2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149-6C84-42C2-8861-96FB5D42A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93B20-CC2E-4133-A609-1B125C9F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5FE0D-E580-4581-AFD8-8DDD92EBE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80BDD-ED01-4E56-B2E3-D274A349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B4A5-E939-4058-B814-547952490B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53CED-F1AA-4D2D-A9DB-213D98E34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7C1AD-9DC1-4AA6-8F9E-A8389535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149-6C84-42C2-8861-96FB5D42A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9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334366-7CB9-4C68-B150-267021758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1E829-9782-4934-9288-E5724879C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CF8A2-CB58-457C-AE33-3845DCF41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B4A5-E939-4058-B814-547952490B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AC174-7D6C-4510-B63E-24D119315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6B72C-1B7F-47AA-AC5D-FE89D81D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149-6C84-42C2-8861-96FB5D42A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28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8D631252-D790-44E8-974C-37A4BAF4227E}"/>
              </a:ext>
            </a:extLst>
          </p:cNvPr>
          <p:cNvSpPr/>
          <p:nvPr userDrawn="1"/>
        </p:nvSpPr>
        <p:spPr>
          <a:xfrm>
            <a:off x="2474459" y="1143000"/>
            <a:ext cx="7243082" cy="4305300"/>
          </a:xfrm>
          <a:prstGeom prst="roundRect">
            <a:avLst>
              <a:gd name="adj" fmla="val 1420"/>
            </a:avLst>
          </a:prstGeom>
          <a:noFill/>
          <a:ln w="1682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78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rgbClr val="02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EF8822D-F745-4E56-A540-A9547E7BCE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545" y="3029995"/>
            <a:ext cx="9401560" cy="1793104"/>
          </a:xfrm>
          <a:noFill/>
        </p:spPr>
        <p:txBody>
          <a:bodyPr lIns="0" tIns="0" rIns="0" bIns="182880" anchor="b" anchorCtr="0"/>
          <a:lstStyle>
            <a:lvl1pPr>
              <a:defRPr sz="5294" strike="noStrike" spc="-147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Microsoft 365</a:t>
            </a:r>
            <a:br>
              <a:rPr lang="en-US"/>
            </a:br>
            <a:r>
              <a:rPr lang="en-US"/>
              <a:t>title or event name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25CC0D-FC54-4BD7-82BD-929FB99709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545" y="4826339"/>
            <a:ext cx="9401560" cy="945435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68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Author name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641517-9B2B-4313-918D-39BA89D3DD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24" y="438438"/>
            <a:ext cx="1364901" cy="2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86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57FF31B-63E2-40CD-B5AC-26D2E26E82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9129" y="2114550"/>
            <a:ext cx="3366613" cy="2209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dirty="0"/>
              <a:t> </a:t>
            </a:r>
            <a:endParaRPr lang="LID4096" dirty="0"/>
          </a:p>
        </p:txBody>
      </p:sp>
      <p:sp>
        <p:nvSpPr>
          <p:cNvPr id="13" name="Zástupný symbol obrázku 2">
            <a:extLst>
              <a:ext uri="{FF2B5EF4-FFF2-40B4-BE49-F238E27FC236}">
                <a16:creationId xmlns:a16="http://schemas.microsoft.com/office/drawing/2014/main" id="{76952003-38ED-4DC6-834F-CA4DBBBA4D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96258" y="2114550"/>
            <a:ext cx="3366613" cy="2209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dirty="0"/>
              <a:t> </a:t>
            </a:r>
            <a:endParaRPr lang="LID4096" dirty="0"/>
          </a:p>
        </p:txBody>
      </p:sp>
      <p:sp>
        <p:nvSpPr>
          <p:cNvPr id="14" name="Zástupný symbol obrázku 2">
            <a:extLst>
              <a:ext uri="{FF2B5EF4-FFF2-40B4-BE49-F238E27FC236}">
                <a16:creationId xmlns:a16="http://schemas.microsoft.com/office/drawing/2014/main" id="{3F36DA3D-7E5E-4972-8B7F-85A520C45F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12693" y="2114550"/>
            <a:ext cx="3366613" cy="2209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dirty="0"/>
              <a:t>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96003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bg>
      <p:bgPr>
        <a:solidFill>
          <a:srgbClr val="007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2">
            <a:extLst>
              <a:ext uri="{FF2B5EF4-FFF2-40B4-BE49-F238E27FC236}">
                <a16:creationId xmlns:a16="http://schemas.microsoft.com/office/drawing/2014/main" id="{E2675FBE-DBC5-44E0-BF5A-C9DE8FDB36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463" y="1362812"/>
            <a:ext cx="10494962" cy="439363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04435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2">
            <a:extLst>
              <a:ext uri="{FF2B5EF4-FFF2-40B4-BE49-F238E27FC236}">
                <a16:creationId xmlns:a16="http://schemas.microsoft.com/office/drawing/2014/main" id="{F4724E3A-9BA2-4707-8EBB-1C09812179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463" y="1362812"/>
            <a:ext cx="10494962" cy="439363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01041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4">
            <a:extLst>
              <a:ext uri="{FF2B5EF4-FFF2-40B4-BE49-F238E27FC236}">
                <a16:creationId xmlns:a16="http://schemas.microsoft.com/office/drawing/2014/main" id="{A1F6CCA9-ED81-4478-87EF-C0B5C1B26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514" y="682247"/>
            <a:ext cx="10515600" cy="1325563"/>
          </a:xfrm>
        </p:spPr>
        <p:txBody>
          <a:bodyPr anchor="ctr"/>
          <a:lstStyle>
            <a:lvl1pPr>
              <a:defRPr/>
            </a:lvl1pPr>
          </a:lstStyle>
          <a:p>
            <a:r>
              <a:rPr lang="cs-CZ" dirty="0"/>
              <a:t>NADPIS</a:t>
            </a:r>
            <a:endParaRPr lang="LID4096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CA76BB-BF0C-4233-BE6F-D5454F3A9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463" y="2090738"/>
            <a:ext cx="10494962" cy="362743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18267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4">
            <a:extLst>
              <a:ext uri="{FF2B5EF4-FFF2-40B4-BE49-F238E27FC236}">
                <a16:creationId xmlns:a16="http://schemas.microsoft.com/office/drawing/2014/main" id="{A1F6CCA9-ED81-4478-87EF-C0B5C1B26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514" y="682247"/>
            <a:ext cx="10515600" cy="132556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  <a:endParaRPr lang="LID4096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CA76BB-BF0C-4233-BE6F-D5454F3A9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463" y="2090738"/>
            <a:ext cx="10494962" cy="362743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16572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9544" y="3029995"/>
            <a:ext cx="9401560" cy="1793104"/>
          </a:xfrm>
          <a:noFill/>
        </p:spPr>
        <p:txBody>
          <a:bodyPr lIns="0" tIns="0" rIns="0" bIns="182880" anchor="b" anchorCtr="0"/>
          <a:lstStyle>
            <a:lvl1pPr>
              <a:defRPr sz="5294" strike="noStrike" spc="-147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Microsoft 365</a:t>
            </a:r>
            <a:br>
              <a:rPr lang="en-US"/>
            </a:br>
            <a:r>
              <a:rPr lang="en-US"/>
              <a:t>title or 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26426" y="4838790"/>
            <a:ext cx="9401560" cy="945435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68" spc="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Author name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F4A718E-6F7C-414B-B5B4-AA6809C76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544" y="437137"/>
            <a:ext cx="896425" cy="1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17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407DC-F829-4992-9306-AD11639B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D8FCF-E278-467C-8568-4EFB7B686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12BA7-D41A-4BC7-AA74-C190841C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B4A5-E939-4058-B814-547952490B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E05F2-0CD9-4175-B845-8784BC5E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0C13D-0924-4ADB-B219-9909369A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149-6C84-42C2-8861-96FB5D42A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80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298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body slide (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E6F3ED0-7F59-40C0-BDE3-5E0443999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440495"/>
            <a:ext cx="11336039" cy="758022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 dirty="0"/>
              <a:t>Heading Segoe UI </a:t>
            </a:r>
            <a:r>
              <a:rPr lang="en-US" dirty="0" err="1"/>
              <a:t>Semibold</a:t>
            </a:r>
            <a:r>
              <a:rPr lang="en-US" dirty="0"/>
              <a:t> 32pt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F94EA65-2CBF-4A04-9D22-169D8572F3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423" y="1198517"/>
            <a:ext cx="11339774" cy="29875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None/>
              <a:defRPr sz="2157" b="0" i="0">
                <a:solidFill>
                  <a:srgbClr val="000000"/>
                </a:solidFill>
                <a:latin typeface="+mn-lt"/>
              </a:defRPr>
            </a:lvl1pPr>
            <a:lvl2pPr marL="224097" indent="0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None/>
              <a:defRPr sz="1961">
                <a:solidFill>
                  <a:schemeClr val="tx2"/>
                </a:solidFill>
              </a:defRPr>
            </a:lvl2pPr>
            <a:lvl3pPr marL="448193" indent="0">
              <a:spcBef>
                <a:spcPts val="0"/>
              </a:spcBef>
              <a:spcAft>
                <a:spcPts val="1274"/>
              </a:spcAft>
              <a:buNone/>
              <a:defRPr sz="1961"/>
            </a:lvl3pPr>
            <a:lvl4pPr marL="672290" indent="0">
              <a:spcBef>
                <a:spcPts val="0"/>
              </a:spcBef>
              <a:spcAft>
                <a:spcPts val="1274"/>
              </a:spcAft>
              <a:buNone/>
              <a:defRPr sz="1961"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Subtitle Segoe UI 22pt</a:t>
            </a:r>
          </a:p>
        </p:txBody>
      </p:sp>
    </p:spTree>
    <p:extLst>
      <p:ext uri="{BB962C8B-B14F-4D97-AF65-F5344CB8AC3E}">
        <p14:creationId xmlns:p14="http://schemas.microsoft.com/office/powerpoint/2010/main" val="263126190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lue">
    <p:bg>
      <p:bgPr>
        <a:solidFill>
          <a:srgbClr val="027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1BD43-4947-4C7D-B1C8-B6C8FC378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681" y="437140"/>
            <a:ext cx="896425" cy="1911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E73B716-5AC1-4E6F-99C0-F195B0C58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544" y="3029995"/>
            <a:ext cx="9401560" cy="1793104"/>
          </a:xfrm>
          <a:noFill/>
        </p:spPr>
        <p:txBody>
          <a:bodyPr lIns="0" tIns="0" rIns="0" bIns="182880" anchor="b" anchorCtr="0"/>
          <a:lstStyle>
            <a:lvl1pPr>
              <a:defRPr sz="5294" strike="noStrike" spc="-147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Microsoft 365</a:t>
            </a:r>
            <a:br>
              <a:rPr lang="en-US"/>
            </a:br>
            <a:r>
              <a:rPr lang="en-US"/>
              <a:t>title or event 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78FD896-9F6B-4251-9F12-35FEF1AF74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426" y="4838790"/>
            <a:ext cx="9401560" cy="945435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68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Author name</a:t>
            </a:r>
          </a:p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85665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DB61-F6EE-46D5-8F5C-068BE2AC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AD496-2206-4FCB-930A-7A02F22EA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B5A69-AB2B-499F-89B9-C8C1E0CD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B4A5-E939-4058-B814-547952490B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F442B-953F-4E6B-8A02-668617A3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885FF-BFC6-4132-A51E-17B71819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149-6C84-42C2-8861-96FB5D42A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3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3B20-813E-4C32-B422-DE86F85D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ED646-A4F6-42DE-8820-426FEFC2E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01042-C5B0-4224-8017-BA1506D8D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37B16-0FE4-483F-B491-68A827E51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B4A5-E939-4058-B814-547952490B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B9DD4-952A-4D96-8078-8B96C77F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4AE87-1024-43AB-A28A-7D2A001F5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149-6C84-42C2-8861-96FB5D42A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3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4C4F5-9203-4916-8B90-A11D94D4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4AA37-BFEA-47D1-B2C6-E2045FE34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99035-A3A7-4B68-B495-630F5E03D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CFDD8-B937-4B56-A43D-ABF1903C1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A46B75-AAE6-4178-8B8B-53A5E3D0A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2E1EC9-64CF-4A9C-B0D0-B47A818D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B4A5-E939-4058-B814-547952490B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B1023B-CB26-4340-B9D1-5CFA0483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CBBB1D-E222-48A2-8115-C3BBA803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149-6C84-42C2-8861-96FB5D42A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4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8D9B3-9467-417B-B7CE-19E5CDB4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F7166-FA23-4351-91F7-6BED06B14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B4A5-E939-4058-B814-547952490B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E0561-F5A5-4B6D-B748-B447D39D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19F08-AE8C-4699-AD13-5D669B9A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149-6C84-42C2-8861-96FB5D42A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4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2CFF8-C8E1-46CD-976F-3FF4D32E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B4A5-E939-4058-B814-547952490B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312F28-5C8C-4E58-944D-091BD8FC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4E624-5C6B-459A-8E20-3210115F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149-6C84-42C2-8861-96FB5D42A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D14A4-51B2-4F43-85C8-2EE4E179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FCE99-28FD-4585-B9B9-7C2763EBF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97CDE-0F1C-4105-9B1C-4C86F2553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982B2-DAC8-4CA3-90C3-91B1E6431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B4A5-E939-4058-B814-547952490B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38785-110D-4837-B3F4-C7F2F211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10E85-1D7D-4974-98FA-34564CF3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149-6C84-42C2-8861-96FB5D42A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2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FB31F-B09E-42E4-99F1-7492A1E2B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2388C-8CD6-4EDA-A33C-466E42F95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B0762-4545-44DB-B24D-0761005F9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CFD0E-8C0A-4AD5-A5E3-D23C4365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B4A5-E939-4058-B814-547952490B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307C-ED6E-460E-B6AD-AC4A7078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A38B0-58D5-4B3F-BEE1-36F947F7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149-6C84-42C2-8861-96FB5D42A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4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35FFEB-D1AC-4125-BCCE-F06508DF0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F496F-E683-402B-8A72-F09D9BDE8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4A959-CF0B-41B3-A8D1-565FC9258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DB4A5-E939-4058-B814-547952490B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7FB0F-638B-420C-A590-63BDCC5FA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0A506-748C-4289-9513-03D38908A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7149-6C84-42C2-8861-96FB5D42A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:a16="http://schemas.microsoft.com/office/drawing/2014/main" id="{47271E21-D36B-47D2-8AF7-7E7C8F998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693" y="4563"/>
            <a:ext cx="12026589" cy="684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39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A2CE76-F21E-4D8A-A673-B01217DAB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463" y="1232184"/>
            <a:ext cx="10494962" cy="4393632"/>
          </a:xfrm>
        </p:spPr>
        <p:txBody>
          <a:bodyPr>
            <a:normAutofit/>
          </a:bodyPr>
          <a:lstStyle/>
          <a:p>
            <a:r>
              <a:rPr lang="en-GB" sz="4400" dirty="0" err="1">
                <a:latin typeface="IBM Plex Sans SemiBold" panose="020B0703050203000203" pitchFamily="34" charset="0"/>
              </a:rPr>
              <a:t>Statistiky</a:t>
            </a:r>
            <a:endParaRPr lang="cs-CZ" sz="4400" dirty="0">
              <a:latin typeface="IBM Plex Sans SemiBold" panose="020B07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59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31BF063E-C49E-4AA9-85A3-F3CA68DA26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0841366"/>
              </p:ext>
            </p:extLst>
          </p:nvPr>
        </p:nvGraphicFramePr>
        <p:xfrm>
          <a:off x="8196257" y="2177938"/>
          <a:ext cx="3366612" cy="281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3E8C07C-D37E-43FE-9596-1021ED50D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822879"/>
              </p:ext>
            </p:extLst>
          </p:nvPr>
        </p:nvGraphicFramePr>
        <p:xfrm>
          <a:off x="4412693" y="2177939"/>
          <a:ext cx="3366612" cy="281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E62DFED3-F4CD-4E0F-B533-38A7C88132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3584648"/>
              </p:ext>
            </p:extLst>
          </p:nvPr>
        </p:nvGraphicFramePr>
        <p:xfrm>
          <a:off x="629129" y="2177940"/>
          <a:ext cx="3366612" cy="281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Nadpis 1">
            <a:extLst>
              <a:ext uri="{FF2B5EF4-FFF2-40B4-BE49-F238E27FC236}">
                <a16:creationId xmlns:a16="http://schemas.microsoft.com/office/drawing/2014/main" id="{0ACD0F36-6CCA-4C1A-8103-CDF5BC1AF2C1}"/>
              </a:ext>
            </a:extLst>
          </p:cNvPr>
          <p:cNvSpPr txBox="1">
            <a:spLocks/>
          </p:cNvSpPr>
          <p:nvPr/>
        </p:nvSpPr>
        <p:spPr>
          <a:xfrm>
            <a:off x="649514" y="6822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latin typeface="IBM Plex Sans SemiBold" panose="020B0703050203000203" pitchFamily="34" charset="0"/>
              </a:rPr>
              <a:t>Rozpad</a:t>
            </a:r>
            <a:endParaRPr lang="LID4096" dirty="0">
              <a:latin typeface="IBM Plex Sans SemiBold" panose="020B07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964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59CDED4-1A38-4023-98B6-57E64136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IBM Plex Sans SemiBold" panose="020B0703050203000203" pitchFamily="34" charset="0"/>
              </a:rPr>
              <a:t>Kompromitace</a:t>
            </a:r>
            <a:endParaRPr lang="cs-CZ" dirty="0">
              <a:latin typeface="IBM Plex Sans SemiBold" panose="020B0703050203000203" pitchFamily="34" charset="0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C6EC63-D44F-42BA-86A8-55072354B6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>
                <a:latin typeface="IBM Plex Sans" panose="020B0503050203000203" pitchFamily="34" charset="0"/>
              </a:rPr>
              <a:t>Interní identit</a:t>
            </a:r>
            <a:r>
              <a:rPr lang="en-US" dirty="0">
                <a:latin typeface="IBM Plex Sans" panose="020B0503050203000203" pitchFamily="34" charset="0"/>
              </a:rPr>
              <a:t>y</a:t>
            </a:r>
            <a:endParaRPr lang="en-GB" dirty="0">
              <a:latin typeface="IBM Plex Sans" panose="020B0503050203000203" pitchFamily="34" charset="0"/>
            </a:endParaRPr>
          </a:p>
          <a:p>
            <a:r>
              <a:rPr lang="en-GB" sz="1800" i="1" dirty="0" err="1">
                <a:latin typeface="IBM Plex Sans" panose="020B0503050203000203" pitchFamily="34" charset="0"/>
              </a:rPr>
              <a:t>Vyplnění</a:t>
            </a:r>
            <a:r>
              <a:rPr lang="en-GB" sz="1800" i="1" dirty="0">
                <a:latin typeface="IBM Plex Sans" panose="020B0503050203000203" pitchFamily="34" charset="0"/>
              </a:rPr>
              <a:t> </a:t>
            </a:r>
            <a:r>
              <a:rPr lang="en-GB" sz="1800" i="1" dirty="0" err="1">
                <a:latin typeface="IBM Plex Sans" panose="020B0503050203000203" pitchFamily="34" charset="0"/>
              </a:rPr>
              <a:t>přihlašovacích</a:t>
            </a:r>
            <a:r>
              <a:rPr lang="en-GB" sz="1800" i="1" dirty="0">
                <a:latin typeface="IBM Plex Sans" panose="020B0503050203000203" pitchFamily="34" charset="0"/>
              </a:rPr>
              <a:t> </a:t>
            </a:r>
            <a:r>
              <a:rPr lang="en-GB" sz="1800" i="1" dirty="0" err="1">
                <a:latin typeface="IBM Plex Sans" panose="020B0503050203000203" pitchFamily="34" charset="0"/>
              </a:rPr>
              <a:t>údajů</a:t>
            </a:r>
            <a:r>
              <a:rPr lang="en-GB" sz="1800" i="1" dirty="0">
                <a:latin typeface="IBM Plex Sans" panose="020B0503050203000203" pitchFamily="34" charset="0"/>
              </a:rPr>
              <a:t> </a:t>
            </a:r>
            <a:r>
              <a:rPr lang="en-GB" sz="1800" i="1" dirty="0" err="1">
                <a:latin typeface="IBM Plex Sans" panose="020B0503050203000203" pitchFamily="34" charset="0"/>
              </a:rPr>
              <a:t>útočníkovi</a:t>
            </a:r>
            <a:endParaRPr lang="en-GB" sz="1800" i="1" dirty="0">
              <a:latin typeface="IBM Plex Sans" panose="020B0503050203000203" pitchFamily="34" charset="0"/>
            </a:endParaRPr>
          </a:p>
          <a:p>
            <a:endParaRPr lang="en-GB" dirty="0">
              <a:solidFill>
                <a:srgbClr val="0078D7"/>
              </a:solidFill>
              <a:latin typeface="IBM Plex Sans" panose="020B0503050203000203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78D7"/>
                </a:solidFill>
                <a:latin typeface="IBM Plex Sans" panose="020B0503050203000203" pitchFamily="34" charset="0"/>
              </a:rPr>
              <a:t>Vnitřní</a:t>
            </a:r>
            <a:r>
              <a:rPr lang="en-GB" dirty="0">
                <a:solidFill>
                  <a:srgbClr val="0078D7"/>
                </a:solidFill>
                <a:latin typeface="IBM Plex Sans" panose="020B0503050203000203" pitchFamily="34" charset="0"/>
              </a:rPr>
              <a:t> </a:t>
            </a:r>
            <a:r>
              <a:rPr lang="en-GB" dirty="0" err="1">
                <a:solidFill>
                  <a:srgbClr val="0078D7"/>
                </a:solidFill>
                <a:latin typeface="IBM Plex Sans" panose="020B0503050203000203" pitchFamily="34" charset="0"/>
              </a:rPr>
              <a:t>oprávnění</a:t>
            </a:r>
            <a:endParaRPr lang="en-GB" dirty="0">
              <a:solidFill>
                <a:srgbClr val="0078D7"/>
              </a:solidFill>
              <a:latin typeface="IBM Plex Sans" panose="020B0503050203000203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8D7"/>
                </a:solidFill>
                <a:latin typeface="IBM Plex Sans" panose="020B0503050203000203" pitchFamily="34" charset="0"/>
              </a:rPr>
              <a:t>General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FF8C00"/>
                </a:solidFill>
                <a:latin typeface="IBM Plex Sans" panose="020B0503050203000203" pitchFamily="34" charset="0"/>
              </a:rPr>
              <a:t>Cílená</a:t>
            </a:r>
            <a:r>
              <a:rPr lang="en-GB" dirty="0">
                <a:solidFill>
                  <a:srgbClr val="FF8C00"/>
                </a:solidFill>
                <a:latin typeface="IBM Plex Sans" panose="020B0503050203000203" pitchFamily="34" charset="0"/>
              </a:rPr>
              <a:t> confidential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FF8C00"/>
                </a:solidFill>
                <a:latin typeface="IBM Plex Sans" panose="020B0503050203000203" pitchFamily="34" charset="0"/>
              </a:rPr>
              <a:t>Externí</a:t>
            </a:r>
            <a:r>
              <a:rPr lang="en-GB" dirty="0">
                <a:solidFill>
                  <a:srgbClr val="FF8C00"/>
                </a:solidFill>
                <a:latin typeface="IBM Plex Sans" panose="020B0503050203000203" pitchFamily="34" charset="0"/>
              </a:rPr>
              <a:t> </a:t>
            </a:r>
            <a:r>
              <a:rPr lang="en-GB" dirty="0" err="1">
                <a:solidFill>
                  <a:srgbClr val="FF8C00"/>
                </a:solidFill>
                <a:latin typeface="IBM Plex Sans" panose="020B0503050203000203" pitchFamily="34" charset="0"/>
              </a:rPr>
              <a:t>oprávnění</a:t>
            </a:r>
            <a:r>
              <a:rPr lang="en-GB" dirty="0">
                <a:solidFill>
                  <a:srgbClr val="FF8C00"/>
                </a:solidFill>
                <a:latin typeface="IBM Plex Sans" panose="020B0503050203000203" pitchFamily="34" charset="0"/>
              </a:rPr>
              <a:t> (blog, soc. </a:t>
            </a:r>
            <a:r>
              <a:rPr lang="en-GB" dirty="0" err="1">
                <a:solidFill>
                  <a:srgbClr val="FF8C00"/>
                </a:solidFill>
                <a:latin typeface="IBM Plex Sans" panose="020B0503050203000203" pitchFamily="34" charset="0"/>
              </a:rPr>
              <a:t>sítě</a:t>
            </a:r>
            <a:r>
              <a:rPr lang="en-GB" dirty="0">
                <a:solidFill>
                  <a:srgbClr val="FF8C00"/>
                </a:solidFill>
                <a:latin typeface="IBM Plex Sans" panose="020B0503050203000203" pitchFamily="34" charset="0"/>
              </a:rPr>
              <a:t>)</a:t>
            </a:r>
            <a:endParaRPr lang="cs-CZ" dirty="0">
              <a:solidFill>
                <a:srgbClr val="FF8C00"/>
              </a:solidFill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35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59CDED4-1A38-4023-98B6-57E64136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IBM Plex Sans SemiBold" panose="020B0703050203000203" pitchFamily="34" charset="0"/>
              </a:rPr>
              <a:t>Kompromitace</a:t>
            </a:r>
            <a:endParaRPr lang="cs-CZ" dirty="0">
              <a:latin typeface="IBM Plex Sans SemiBold" panose="020B0703050203000203" pitchFamily="34" charset="0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C6EC63-D44F-42BA-86A8-55072354B6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>
                <a:latin typeface="IBM Plex Sans" panose="020B0503050203000203" pitchFamily="34" charset="0"/>
              </a:rPr>
              <a:t>Integrita</a:t>
            </a:r>
            <a:r>
              <a:rPr lang="en-GB" dirty="0">
                <a:latin typeface="IBM Plex Sans" panose="020B0503050203000203" pitchFamily="34" charset="0"/>
              </a:rPr>
              <a:t> </a:t>
            </a:r>
            <a:r>
              <a:rPr lang="en-GB" dirty="0" err="1">
                <a:latin typeface="IBM Plex Sans" panose="020B0503050203000203" pitchFamily="34" charset="0"/>
              </a:rPr>
              <a:t>počítače</a:t>
            </a:r>
            <a:endParaRPr lang="en-GB" dirty="0">
              <a:latin typeface="IBM Plex Sans" panose="020B0503050203000203" pitchFamily="34" charset="0"/>
            </a:endParaRPr>
          </a:p>
          <a:p>
            <a:r>
              <a:rPr lang="en-GB" sz="1800" i="1" dirty="0" err="1">
                <a:latin typeface="IBM Plex Sans" panose="020B0503050203000203" pitchFamily="34" charset="0"/>
              </a:rPr>
              <a:t>Spuštění</a:t>
            </a:r>
            <a:r>
              <a:rPr lang="en-GB" sz="1800" i="1" dirty="0">
                <a:latin typeface="IBM Plex Sans" panose="020B0503050203000203" pitchFamily="34" charset="0"/>
              </a:rPr>
              <a:t> </a:t>
            </a:r>
            <a:r>
              <a:rPr lang="en-GB" sz="1800" i="1" dirty="0" err="1">
                <a:latin typeface="IBM Plex Sans" panose="020B0503050203000203" pitchFamily="34" charset="0"/>
              </a:rPr>
              <a:t>aplikace</a:t>
            </a:r>
            <a:r>
              <a:rPr lang="en-GB" sz="1800" i="1" dirty="0">
                <a:latin typeface="IBM Plex Sans" panose="020B0503050203000203" pitchFamily="34" charset="0"/>
              </a:rPr>
              <a:t> </a:t>
            </a:r>
            <a:r>
              <a:rPr lang="en-GB" sz="1800" i="1" dirty="0" err="1">
                <a:latin typeface="IBM Plex Sans" panose="020B0503050203000203" pitchFamily="34" charset="0"/>
              </a:rPr>
              <a:t>jako</a:t>
            </a:r>
            <a:r>
              <a:rPr lang="en-GB" sz="1800" i="1" dirty="0">
                <a:latin typeface="IBM Plex Sans" panose="020B0503050203000203" pitchFamily="34" charset="0"/>
              </a:rPr>
              <a:t> </a:t>
            </a:r>
            <a:r>
              <a:rPr lang="en-GB" sz="1800" i="1" dirty="0" err="1">
                <a:latin typeface="IBM Plex Sans" panose="020B0503050203000203" pitchFamily="34" charset="0"/>
              </a:rPr>
              <a:t>administrátor</a:t>
            </a:r>
            <a:endParaRPr lang="en-GB" sz="1800" i="1" dirty="0">
              <a:latin typeface="IBM Plex Sans" panose="020B0503050203000203" pitchFamily="34" charset="0"/>
            </a:endParaRPr>
          </a:p>
          <a:p>
            <a:endParaRPr lang="en-GB" dirty="0">
              <a:solidFill>
                <a:srgbClr val="0078D7"/>
              </a:solidFill>
              <a:latin typeface="IBM Plex Sans" panose="020B0503050203000203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FF8C00"/>
                </a:solidFill>
                <a:latin typeface="IBM Plex Sans" panose="020B0503050203000203" pitchFamily="34" charset="0"/>
              </a:rPr>
              <a:t>Laterální</a:t>
            </a:r>
            <a:r>
              <a:rPr lang="en-GB" dirty="0">
                <a:solidFill>
                  <a:srgbClr val="FF8C00"/>
                </a:solidFill>
                <a:latin typeface="IBM Plex Sans" panose="020B0503050203000203" pitchFamily="34" charset="0"/>
              </a:rPr>
              <a:t> </a:t>
            </a:r>
            <a:r>
              <a:rPr lang="en-GB" dirty="0" err="1">
                <a:solidFill>
                  <a:srgbClr val="FF8C00"/>
                </a:solidFill>
                <a:latin typeface="IBM Plex Sans" panose="020B0503050203000203" pitchFamily="34" charset="0"/>
              </a:rPr>
              <a:t>pohyb</a:t>
            </a:r>
            <a:endParaRPr lang="en-GB" dirty="0">
              <a:solidFill>
                <a:srgbClr val="FF8C00"/>
              </a:solidFill>
              <a:latin typeface="IBM Plex Sans" panose="020B0503050203000203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A80000"/>
                </a:solidFill>
                <a:latin typeface="IBM Plex Sans" panose="020B0503050203000203" pitchFamily="34" charset="0"/>
              </a:rPr>
              <a:t>Veškerá</a:t>
            </a:r>
            <a:r>
              <a:rPr lang="en-GB" dirty="0">
                <a:solidFill>
                  <a:srgbClr val="A80000"/>
                </a:solidFill>
                <a:latin typeface="IBM Plex Sans" panose="020B0503050203000203" pitchFamily="34" charset="0"/>
              </a:rPr>
              <a:t> data </a:t>
            </a:r>
            <a:r>
              <a:rPr lang="en-GB" dirty="0" err="1">
                <a:solidFill>
                  <a:srgbClr val="A80000"/>
                </a:solidFill>
                <a:latin typeface="IBM Plex Sans" panose="020B0503050203000203" pitchFamily="34" charset="0"/>
              </a:rPr>
              <a:t>počítače</a:t>
            </a:r>
            <a:endParaRPr lang="en-GB" dirty="0">
              <a:solidFill>
                <a:srgbClr val="A80000"/>
              </a:solidFill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95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59CDED4-1A38-4023-98B6-57E64136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IBM Plex Sans SemiBold" panose="020B0703050203000203" pitchFamily="34" charset="0"/>
              </a:rPr>
              <a:t>Kompromitace</a:t>
            </a:r>
            <a:endParaRPr lang="cs-CZ" dirty="0">
              <a:latin typeface="IBM Plex Sans SemiBold" panose="020B0703050203000203" pitchFamily="34" charset="0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C6EC63-D44F-42BA-86A8-55072354B6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>
                <a:latin typeface="IBM Plex Sans" panose="020B0503050203000203" pitchFamily="34" charset="0"/>
              </a:rPr>
              <a:t>Padla</a:t>
            </a:r>
            <a:r>
              <a:rPr lang="en-GB" dirty="0">
                <a:latin typeface="IBM Plex Sans" panose="020B0503050203000203" pitchFamily="34" charset="0"/>
              </a:rPr>
              <a:t> </a:t>
            </a:r>
            <a:r>
              <a:rPr lang="en-GB" dirty="0" err="1">
                <a:latin typeface="IBM Plex Sans" panose="020B0503050203000203" pitchFamily="34" charset="0"/>
              </a:rPr>
              <a:t>i</a:t>
            </a:r>
            <a:r>
              <a:rPr lang="en-GB" dirty="0">
                <a:latin typeface="IBM Plex Sans" panose="020B0503050203000203" pitchFamily="34" charset="0"/>
              </a:rPr>
              <a:t> </a:t>
            </a:r>
            <a:r>
              <a:rPr lang="en-GB" dirty="0" err="1">
                <a:latin typeface="IBM Plex Sans" panose="020B0503050203000203" pitchFamily="34" charset="0"/>
              </a:rPr>
              <a:t>jedna</a:t>
            </a:r>
            <a:r>
              <a:rPr lang="en-GB" dirty="0">
                <a:latin typeface="IBM Plex Sans" panose="020B0503050203000203" pitchFamily="34" charset="0"/>
              </a:rPr>
              <a:t> “</a:t>
            </a:r>
            <a:r>
              <a:rPr lang="en-GB" dirty="0" err="1">
                <a:latin typeface="IBM Plex Sans" panose="020B0503050203000203" pitchFamily="34" charset="0"/>
              </a:rPr>
              <a:t>vysoká</a:t>
            </a:r>
            <a:r>
              <a:rPr lang="en-GB" dirty="0">
                <a:latin typeface="IBM Plex Sans" panose="020B0503050203000203" pitchFamily="34" charset="0"/>
              </a:rPr>
              <a:t> </a:t>
            </a:r>
            <a:r>
              <a:rPr lang="en-GB" dirty="0" err="1">
                <a:latin typeface="IBM Plex Sans" panose="020B0503050203000203" pitchFamily="34" charset="0"/>
              </a:rPr>
              <a:t>identita</a:t>
            </a:r>
            <a:r>
              <a:rPr lang="en-GB" dirty="0">
                <a:latin typeface="IBM Plex Sans" panose="020B0503050203000203" pitchFamily="34" charset="0"/>
              </a:rPr>
              <a:t>”</a:t>
            </a:r>
          </a:p>
          <a:p>
            <a:r>
              <a:rPr lang="en-GB" sz="1800" i="1" dirty="0" err="1">
                <a:latin typeface="IBM Plex Sans" panose="020B0503050203000203" pitchFamily="34" charset="0"/>
              </a:rPr>
              <a:t>Vyplnění</a:t>
            </a:r>
            <a:r>
              <a:rPr lang="en-GB" sz="1800" i="1" dirty="0">
                <a:latin typeface="IBM Plex Sans" panose="020B0503050203000203" pitchFamily="34" charset="0"/>
              </a:rPr>
              <a:t> </a:t>
            </a:r>
            <a:r>
              <a:rPr lang="en-GB" sz="1800" i="1" dirty="0" err="1">
                <a:latin typeface="IBM Plex Sans" panose="020B0503050203000203" pitchFamily="34" charset="0"/>
              </a:rPr>
              <a:t>přihlašovacích</a:t>
            </a:r>
            <a:r>
              <a:rPr lang="en-GB" sz="1800" i="1" dirty="0">
                <a:latin typeface="IBM Plex Sans" panose="020B0503050203000203" pitchFamily="34" charset="0"/>
              </a:rPr>
              <a:t> </a:t>
            </a:r>
            <a:r>
              <a:rPr lang="en-GB" sz="1800" i="1" dirty="0" err="1">
                <a:latin typeface="IBM Plex Sans" panose="020B0503050203000203" pitchFamily="34" charset="0"/>
              </a:rPr>
              <a:t>údajů</a:t>
            </a:r>
            <a:r>
              <a:rPr lang="en-GB" sz="1800" i="1" dirty="0">
                <a:latin typeface="IBM Plex Sans" panose="020B0503050203000203" pitchFamily="34" charset="0"/>
              </a:rPr>
              <a:t> </a:t>
            </a:r>
            <a:r>
              <a:rPr lang="en-GB" sz="1800" i="1" dirty="0" err="1">
                <a:latin typeface="IBM Plex Sans" panose="020B0503050203000203" pitchFamily="34" charset="0"/>
              </a:rPr>
              <a:t>útočníkovi</a:t>
            </a:r>
            <a:endParaRPr lang="en-GB" sz="1800" dirty="0">
              <a:latin typeface="IBM Plex Sans" panose="020B0503050203000203" pitchFamily="34" charset="0"/>
            </a:endParaRPr>
          </a:p>
          <a:p>
            <a:endParaRPr lang="en-GB" dirty="0">
              <a:solidFill>
                <a:srgbClr val="0078D7"/>
              </a:solidFill>
              <a:latin typeface="IBM Plex Sans" panose="020B0503050203000203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E81123"/>
                </a:solidFill>
                <a:latin typeface="IBM Plex Sans" panose="020B0503050203000203" pitchFamily="34" charset="0"/>
              </a:rPr>
              <a:t>Veškerá</a:t>
            </a:r>
            <a:r>
              <a:rPr lang="en-GB" dirty="0">
                <a:solidFill>
                  <a:srgbClr val="E81123"/>
                </a:solidFill>
                <a:latin typeface="IBM Plex Sans" panose="020B0503050203000203" pitchFamily="34" charset="0"/>
              </a:rPr>
              <a:t> confidential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E81123"/>
                </a:solidFill>
                <a:latin typeface="IBM Plex Sans" panose="020B0503050203000203" pitchFamily="34" charset="0"/>
              </a:rPr>
              <a:t>Externí</a:t>
            </a:r>
            <a:r>
              <a:rPr lang="en-GB" dirty="0">
                <a:solidFill>
                  <a:srgbClr val="E81123"/>
                </a:solidFill>
                <a:latin typeface="IBM Plex Sans" panose="020B0503050203000203" pitchFamily="34" charset="0"/>
              </a:rPr>
              <a:t> </a:t>
            </a:r>
            <a:r>
              <a:rPr lang="en-GB" dirty="0" err="1">
                <a:solidFill>
                  <a:srgbClr val="E81123"/>
                </a:solidFill>
                <a:latin typeface="IBM Plex Sans" panose="020B0503050203000203" pitchFamily="34" charset="0"/>
              </a:rPr>
              <a:t>administrační</a:t>
            </a:r>
            <a:r>
              <a:rPr lang="en-GB" dirty="0">
                <a:solidFill>
                  <a:srgbClr val="E81123"/>
                </a:solidFill>
                <a:latin typeface="IBM Plex Sans" panose="020B0503050203000203" pitchFamily="34" charset="0"/>
              </a:rPr>
              <a:t> </a:t>
            </a:r>
            <a:r>
              <a:rPr lang="en-GB" dirty="0" err="1">
                <a:solidFill>
                  <a:srgbClr val="E81123"/>
                </a:solidFill>
                <a:latin typeface="IBM Plex Sans" panose="020B0503050203000203" pitchFamily="34" charset="0"/>
              </a:rPr>
              <a:t>oprávnění</a:t>
            </a:r>
            <a:r>
              <a:rPr lang="en-GB" dirty="0">
                <a:solidFill>
                  <a:srgbClr val="E81123"/>
                </a:solidFill>
                <a:latin typeface="IBM Plex Sans" panose="020B0503050203000203" pitchFamily="34" charset="0"/>
              </a:rPr>
              <a:t> (blog, soc. </a:t>
            </a:r>
            <a:r>
              <a:rPr lang="en-GB" dirty="0" err="1">
                <a:solidFill>
                  <a:srgbClr val="E81123"/>
                </a:solidFill>
                <a:latin typeface="IBM Plex Sans" panose="020B0503050203000203" pitchFamily="34" charset="0"/>
              </a:rPr>
              <a:t>sítě</a:t>
            </a:r>
            <a:r>
              <a:rPr lang="en-GB" dirty="0">
                <a:solidFill>
                  <a:srgbClr val="E81123"/>
                </a:solidFill>
                <a:latin typeface="IBM Plex Sans" panose="020B0503050203000203" pitchFamily="34" charset="0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E81123"/>
                </a:solidFill>
                <a:latin typeface="IBM Plex Sans" panose="020B0503050203000203" pitchFamily="34" charset="0"/>
              </a:rPr>
              <a:t>Administrace</a:t>
            </a:r>
            <a:r>
              <a:rPr lang="en-GB" dirty="0">
                <a:solidFill>
                  <a:srgbClr val="E81123"/>
                </a:solidFill>
                <a:latin typeface="IBM Plex Sans" panose="020B0503050203000203" pitchFamily="34" charset="0"/>
              </a:rPr>
              <a:t> AAD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81123"/>
                </a:solidFill>
                <a:latin typeface="IBM Plex Sans" panose="020B0503050203000203" pitchFamily="34" charset="0"/>
              </a:rPr>
              <a:t>Confidential data</a:t>
            </a:r>
          </a:p>
        </p:txBody>
      </p:sp>
    </p:spTree>
    <p:extLst>
      <p:ext uri="{BB962C8B-B14F-4D97-AF65-F5344CB8AC3E}">
        <p14:creationId xmlns:p14="http://schemas.microsoft.com/office/powerpoint/2010/main" val="3950070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C59666-11AC-4B0D-8994-D4883704E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963" y="0"/>
            <a:ext cx="8410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4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0B1E33-D1AE-4785-93E8-6ABABF4DF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061" y="0"/>
            <a:ext cx="8393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67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E0D54E-8E75-4CAA-9B09-2D0BFC09E959}"/>
              </a:ext>
            </a:extLst>
          </p:cNvPr>
          <p:cNvSpPr txBox="1"/>
          <p:nvPr/>
        </p:nvSpPr>
        <p:spPr>
          <a:xfrm>
            <a:off x="374105" y="1203325"/>
            <a:ext cx="8769895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IBM Plex Sans" panose="020B0503050203000203" pitchFamily="34" charset="0"/>
              </a:rPr>
              <a:t>Microsoft 365 Business Basic		|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IBM Plex Sans" panose="020B0503050203000203" pitchFamily="34" charset="0"/>
              </a:rPr>
              <a:t>4.22 EUR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4A0463-CF54-476E-9E03-382D5D6DCA66}"/>
              </a:ext>
            </a:extLst>
          </p:cNvPr>
          <p:cNvSpPr txBox="1"/>
          <p:nvPr/>
        </p:nvSpPr>
        <p:spPr>
          <a:xfrm>
            <a:off x="374105" y="3577666"/>
            <a:ext cx="8581209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IBM Plex Sans" panose="020B0503050203000203" pitchFamily="34" charset="0"/>
              </a:rPr>
              <a:t>Microsoft 365 Business Premium	|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IBM Plex Sans" panose="020B0503050203000203" pitchFamily="34" charset="0"/>
              </a:rPr>
              <a:t>16.87 EUR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C033F5-115E-45C6-A3CA-0ADB2DCCE8E7}"/>
              </a:ext>
            </a:extLst>
          </p:cNvPr>
          <p:cNvSpPr txBox="1"/>
          <p:nvPr/>
        </p:nvSpPr>
        <p:spPr>
          <a:xfrm>
            <a:off x="347572" y="6237681"/>
            <a:ext cx="8769895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latin typeface="IBM Plex Sans Light" panose="020B0403050203000203" pitchFamily="34" charset="0"/>
              </a:rPr>
              <a:t>DISCLAIMER: PRICES ARE JUST EXAMPLARY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E394C4-9623-4361-B412-206D15A86619}"/>
              </a:ext>
            </a:extLst>
          </p:cNvPr>
          <p:cNvCxnSpPr/>
          <p:nvPr/>
        </p:nvCxnSpPr>
        <p:spPr>
          <a:xfrm>
            <a:off x="1988820" y="1905000"/>
            <a:ext cx="0" cy="152400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F0CF178-B0DF-4DCC-AC27-28CF4DCDB431}"/>
              </a:ext>
            </a:extLst>
          </p:cNvPr>
          <p:cNvSpPr txBox="1"/>
          <p:nvPr/>
        </p:nvSpPr>
        <p:spPr>
          <a:xfrm>
            <a:off x="2340065" y="2390495"/>
            <a:ext cx="2932967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IBM Plex Sans" panose="020B0503050203000203" pitchFamily="34" charset="0"/>
              </a:rPr>
              <a:t>150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IBM Plex Sans" panose="020B0503050203000203" pitchFamily="34" charset="0"/>
              </a:rPr>
              <a:t>uživatelů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IBM Plex Sans" panose="020B050305020300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E1132B-4097-4673-9D23-FC0812C049E3}"/>
              </a:ext>
            </a:extLst>
          </p:cNvPr>
          <p:cNvSpPr txBox="1"/>
          <p:nvPr/>
        </p:nvSpPr>
        <p:spPr>
          <a:xfrm>
            <a:off x="374105" y="5026811"/>
            <a:ext cx="8769895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IBM Plex Sans" panose="020B0503050203000203" pitchFamily="34" charset="0"/>
              </a:rPr>
              <a:t>Upsell Value: ~22,750 EUR</a:t>
            </a:r>
          </a:p>
        </p:txBody>
      </p:sp>
    </p:spTree>
    <p:extLst>
      <p:ext uri="{BB962C8B-B14F-4D97-AF65-F5344CB8AC3E}">
        <p14:creationId xmlns:p14="http://schemas.microsoft.com/office/powerpoint/2010/main" val="420373825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B6D005C2-6FB6-400D-9907-1B7D60C5C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37" y="901435"/>
            <a:ext cx="11338931" cy="490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09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D5D5605-D0E5-4CA4-9DE0-2D1EC4D78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404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E599F03-C11E-466C-83ED-A175B88B39D7}"/>
              </a:ext>
            </a:extLst>
          </p:cNvPr>
          <p:cNvSpPr txBox="1"/>
          <p:nvPr/>
        </p:nvSpPr>
        <p:spPr>
          <a:xfrm>
            <a:off x="2089111" y="5957809"/>
            <a:ext cx="8013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IBM Plex Sans" panose="020B0503050203000203" pitchFamily="34" charset="0"/>
              </a:rPr>
              <a:t>napište nám na sales@pg-sec.cz</a:t>
            </a:r>
          </a:p>
        </p:txBody>
      </p:sp>
    </p:spTree>
    <p:extLst>
      <p:ext uri="{BB962C8B-B14F-4D97-AF65-F5344CB8AC3E}">
        <p14:creationId xmlns:p14="http://schemas.microsoft.com/office/powerpoint/2010/main" val="1352525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E3D556E-8203-4D2B-9349-4200702D9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6" b="639"/>
          <a:stretch/>
        </p:blipFill>
        <p:spPr>
          <a:xfrm>
            <a:off x="2554778" y="1223521"/>
            <a:ext cx="7089268" cy="41454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DA5D93-6D7C-404A-A82F-7BB9DED5F222}"/>
              </a:ext>
            </a:extLst>
          </p:cNvPr>
          <p:cNvSpPr/>
          <p:nvPr/>
        </p:nvSpPr>
        <p:spPr>
          <a:xfrm>
            <a:off x="3147450" y="2121291"/>
            <a:ext cx="1549596" cy="7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60509E-6E0D-4CF5-9508-DE1C9C7AD10B}"/>
              </a:ext>
            </a:extLst>
          </p:cNvPr>
          <p:cNvSpPr/>
          <p:nvPr/>
        </p:nvSpPr>
        <p:spPr>
          <a:xfrm>
            <a:off x="4604231" y="3125482"/>
            <a:ext cx="185630" cy="439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7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 descr="Obsah obrázku hra&#10;&#10;Popis byl vytvořen automaticky">
            <a:extLst>
              <a:ext uri="{FF2B5EF4-FFF2-40B4-BE49-F238E27FC236}">
                <a16:creationId xmlns:a16="http://schemas.microsoft.com/office/drawing/2014/main" id="{69BDB55F-530A-4104-BB7A-A4C04D7DD7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r="2525"/>
          <a:stretch>
            <a:fillRect/>
          </a:stretch>
        </p:blipFill>
        <p:spPr>
          <a:xfrm>
            <a:off x="628650" y="2114550"/>
            <a:ext cx="3367088" cy="2209800"/>
          </a:xfrm>
        </p:spPr>
      </p:pic>
      <p:pic>
        <p:nvPicPr>
          <p:cNvPr id="13" name="Zástupný symbol obrázku 12" descr="Obsah obrázku deštník&#10;&#10;Popis byl vytvořen automaticky">
            <a:extLst>
              <a:ext uri="{FF2B5EF4-FFF2-40B4-BE49-F238E27FC236}">
                <a16:creationId xmlns:a16="http://schemas.microsoft.com/office/drawing/2014/main" id="{5C26AFB1-18D2-4257-B45E-221D89BAA15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" b="2117"/>
          <a:stretch>
            <a:fillRect/>
          </a:stretch>
        </p:blipFill>
        <p:spPr>
          <a:xfrm>
            <a:off x="8196263" y="2114550"/>
            <a:ext cx="3367087" cy="2209800"/>
          </a:xfrm>
        </p:spPr>
      </p:pic>
      <p:pic>
        <p:nvPicPr>
          <p:cNvPr id="11" name="Zástupný symbol obrázku 10">
            <a:extLst>
              <a:ext uri="{FF2B5EF4-FFF2-40B4-BE49-F238E27FC236}">
                <a16:creationId xmlns:a16="http://schemas.microsoft.com/office/drawing/2014/main" id="{C9A1E2D2-6BAE-403A-BC01-46913479613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" b="3728"/>
          <a:stretch>
            <a:fillRect/>
          </a:stretch>
        </p:blipFill>
        <p:spPr>
          <a:xfrm>
            <a:off x="4413250" y="2114550"/>
            <a:ext cx="3365500" cy="2209800"/>
          </a:xfr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2636857F-4F7A-4CD1-8FFB-06D871437504}"/>
              </a:ext>
            </a:extLst>
          </p:cNvPr>
          <p:cNvSpPr txBox="1">
            <a:spLocks/>
          </p:cNvSpPr>
          <p:nvPr/>
        </p:nvSpPr>
        <p:spPr>
          <a:xfrm>
            <a:off x="649514" y="6822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IBM Plex Sans SemiBold" panose="020B0703050203000203" pitchFamily="34" charset="0"/>
              </a:rPr>
              <a:t>Email</a:t>
            </a:r>
            <a:endParaRPr lang="LID4096" dirty="0">
              <a:latin typeface="IBM Plex Sans SemiBold" panose="020B07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74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 descr="Obsah obrázku muž&#10;&#10;Popis byl vytvořen automaticky">
            <a:extLst>
              <a:ext uri="{FF2B5EF4-FFF2-40B4-BE49-F238E27FC236}">
                <a16:creationId xmlns:a16="http://schemas.microsoft.com/office/drawing/2014/main" id="{101FEC82-CDF5-41B0-9550-180EBD7A38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" b="7824"/>
          <a:stretch>
            <a:fillRect/>
          </a:stretch>
        </p:blipFill>
        <p:spPr>
          <a:xfrm>
            <a:off x="629129" y="2114550"/>
            <a:ext cx="3366613" cy="2209800"/>
          </a:xfrm>
        </p:spPr>
      </p:pic>
      <p:pic>
        <p:nvPicPr>
          <p:cNvPr id="13" name="Zástupný symbol obrázku 12" descr="Obsah obrázku stůl, počítač&#10;&#10;Popis byl vytvořen automaticky">
            <a:extLst>
              <a:ext uri="{FF2B5EF4-FFF2-40B4-BE49-F238E27FC236}">
                <a16:creationId xmlns:a16="http://schemas.microsoft.com/office/drawing/2014/main" id="{F54275A2-0418-42AC-9E38-E3265296C8B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b="2189"/>
          <a:stretch>
            <a:fillRect/>
          </a:stretch>
        </p:blipFill>
        <p:spPr>
          <a:xfrm>
            <a:off x="8196263" y="2114550"/>
            <a:ext cx="3367087" cy="2209800"/>
          </a:xfrm>
        </p:spPr>
      </p:pic>
      <p:pic>
        <p:nvPicPr>
          <p:cNvPr id="11" name="Zástupný symbol obrázku 10" descr="Obsah obrázku hračka&#10;&#10;Popis byl vytvořen automaticky">
            <a:extLst>
              <a:ext uri="{FF2B5EF4-FFF2-40B4-BE49-F238E27FC236}">
                <a16:creationId xmlns:a16="http://schemas.microsoft.com/office/drawing/2014/main" id="{00E18E7B-56AF-4D45-B660-EB27BDCCCA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8" b="6158"/>
          <a:stretch>
            <a:fillRect/>
          </a:stretch>
        </p:blipFill>
        <p:spPr>
          <a:xfrm>
            <a:off x="4413250" y="2114550"/>
            <a:ext cx="3365500" cy="2209800"/>
          </a:xfr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5F060324-184B-4256-BD81-C51487858CCF}"/>
              </a:ext>
            </a:extLst>
          </p:cNvPr>
          <p:cNvSpPr txBox="1">
            <a:spLocks/>
          </p:cNvSpPr>
          <p:nvPr/>
        </p:nvSpPr>
        <p:spPr>
          <a:xfrm>
            <a:off x="649514" y="6822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latin typeface="IBM Plex Sans SemiBold" panose="020B0703050203000203" pitchFamily="34" charset="0"/>
              </a:rPr>
              <a:t>Killchain</a:t>
            </a:r>
            <a:endParaRPr lang="LID4096" dirty="0">
              <a:latin typeface="IBM Plex Sans SemiBold" panose="020B07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76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E62DFED3-F4CD-4E0F-B533-38A7C88132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6842055"/>
              </p:ext>
            </p:extLst>
          </p:nvPr>
        </p:nvGraphicFramePr>
        <p:xfrm>
          <a:off x="629129" y="2177940"/>
          <a:ext cx="3366612" cy="281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BE409657-7370-4346-8931-C580AA17B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4689855"/>
              </p:ext>
            </p:extLst>
          </p:nvPr>
        </p:nvGraphicFramePr>
        <p:xfrm>
          <a:off x="4412693" y="2177940"/>
          <a:ext cx="3366612" cy="281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69D45411-C302-4DB3-BF4D-3D4AEDCCBD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659744"/>
              </p:ext>
            </p:extLst>
          </p:nvPr>
        </p:nvGraphicFramePr>
        <p:xfrm>
          <a:off x="8196257" y="2177940"/>
          <a:ext cx="3366612" cy="281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Nadpis 1">
            <a:extLst>
              <a:ext uri="{FF2B5EF4-FFF2-40B4-BE49-F238E27FC236}">
                <a16:creationId xmlns:a16="http://schemas.microsoft.com/office/drawing/2014/main" id="{0ACD0F36-6CCA-4C1A-8103-CDF5BC1AF2C1}"/>
              </a:ext>
            </a:extLst>
          </p:cNvPr>
          <p:cNvSpPr txBox="1">
            <a:spLocks/>
          </p:cNvSpPr>
          <p:nvPr/>
        </p:nvSpPr>
        <p:spPr>
          <a:xfrm>
            <a:off x="649514" y="6822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latin typeface="IBM Plex Sans SemiBold" panose="020B0703050203000203" pitchFamily="34" charset="0"/>
              </a:rPr>
              <a:t>Statistika</a:t>
            </a:r>
            <a:endParaRPr lang="LID4096" dirty="0">
              <a:latin typeface="IBM Plex Sans SemiBold" panose="020B07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45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E3D556E-8203-4D2B-9349-4200702D9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6" b="639"/>
          <a:stretch/>
        </p:blipFill>
        <p:spPr>
          <a:xfrm>
            <a:off x="2554778" y="1223521"/>
            <a:ext cx="7089268" cy="41454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255935-CF39-47D3-9D29-9BB22E3DE61A}"/>
              </a:ext>
            </a:extLst>
          </p:cNvPr>
          <p:cNvSpPr/>
          <p:nvPr/>
        </p:nvSpPr>
        <p:spPr>
          <a:xfrm>
            <a:off x="3147450" y="2121291"/>
            <a:ext cx="1549596" cy="7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70D930-F055-4C3C-8100-FC2291D75A73}"/>
              </a:ext>
            </a:extLst>
          </p:cNvPr>
          <p:cNvSpPr/>
          <p:nvPr/>
        </p:nvSpPr>
        <p:spPr>
          <a:xfrm>
            <a:off x="4604231" y="3125482"/>
            <a:ext cx="185630" cy="439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062C65C-BB64-4EF2-BBE9-B7A28CEA3E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463" y="1232184"/>
            <a:ext cx="10494962" cy="4393632"/>
          </a:xfrm>
        </p:spPr>
        <p:txBody>
          <a:bodyPr/>
          <a:lstStyle/>
          <a:p>
            <a:r>
              <a:rPr lang="en-GB" dirty="0">
                <a:latin typeface="IBM Plex Sans" panose="020B0503050203000203" pitchFamily="34" charset="0"/>
                <a:cs typeface="Segoe UI"/>
              </a:rPr>
              <a:t>https://login.microsoftonline.com/45ab8ba3-4ca1-45bd-95d7-18658bb01287/oauth2/authorize?client_id=52f095c0-3135-4f2b-a270-87c816665059</a:t>
            </a:r>
          </a:p>
          <a:p>
            <a:endParaRPr lang="en-GB" dirty="0">
              <a:latin typeface="IBM Plex Sans" panose="020B0503050203000203" pitchFamily="34" charset="0"/>
              <a:cs typeface="Segoe UI"/>
            </a:endParaRPr>
          </a:p>
          <a:p>
            <a:r>
              <a:rPr lang="en-GB" dirty="0">
                <a:latin typeface="IBM Plex Sans" panose="020B0503050203000203" pitchFamily="34" charset="0"/>
                <a:cs typeface="Segoe UI"/>
              </a:rPr>
              <a:t>h</a:t>
            </a:r>
            <a:r>
              <a:rPr lang="cs-CZ" dirty="0">
                <a:latin typeface="IBM Plex Sans" panose="020B0503050203000203" pitchFamily="34" charset="0"/>
                <a:cs typeface="Segoe UI"/>
              </a:rPr>
              <a:t>ttps://login.mlcrosoftonlline.cz/45ab8ba3-4ca1-45bd-95d7-18658bb01287/oauth2/authorize?client_id=</a:t>
            </a:r>
            <a:r>
              <a:rPr lang="en-GB" dirty="0">
                <a:latin typeface="IBM Plex Sans" panose="020B0503050203000203" pitchFamily="34" charset="0"/>
                <a:cs typeface="Segoe UI"/>
              </a:rPr>
              <a:t>52f095c0-3135-4f2b-a270-87c816665059</a:t>
            </a:r>
            <a:endParaRPr lang="en-US" dirty="0">
              <a:latin typeface="IBM Plex Sans" panose="020B0503050203000203" pitchFamily="34" charset="0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459141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062C65C-BB64-4EF2-BBE9-B7A28CEA3E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463" y="1232184"/>
            <a:ext cx="10494962" cy="4393632"/>
          </a:xfrm>
        </p:spPr>
        <p:txBody>
          <a:bodyPr/>
          <a:lstStyle/>
          <a:p>
            <a:r>
              <a:rPr lang="en-GB" dirty="0">
                <a:latin typeface="IBM Plex Sans" panose="020B0503050203000203" pitchFamily="34" charset="0"/>
                <a:cs typeface="Segoe UI"/>
              </a:rPr>
              <a:t>https://login.microsoftonline.com/45ab8ba3-4ca1-45bd-95d7-18658bb01287/oauth2/authorize?client_id=52f095c0-3135-4f2b-a270-87c816665059</a:t>
            </a:r>
          </a:p>
          <a:p>
            <a:endParaRPr lang="en-GB" dirty="0">
              <a:latin typeface="IBM Plex Sans" panose="020B0503050203000203" pitchFamily="34" charset="0"/>
              <a:cs typeface="Segoe UI"/>
            </a:endParaRPr>
          </a:p>
          <a:p>
            <a:r>
              <a:rPr lang="en-GB" dirty="0">
                <a:latin typeface="IBM Plex Sans" panose="020B0503050203000203" pitchFamily="34" charset="0"/>
                <a:cs typeface="Segoe UI"/>
              </a:rPr>
              <a:t>h</a:t>
            </a:r>
            <a:r>
              <a:rPr lang="cs-CZ" dirty="0">
                <a:latin typeface="IBM Plex Sans" panose="020B0503050203000203" pitchFamily="34" charset="0"/>
                <a:cs typeface="Segoe UI"/>
              </a:rPr>
              <a:t>ttps://login.</a:t>
            </a:r>
            <a:r>
              <a:rPr lang="cs-CZ" dirty="0">
                <a:highlight>
                  <a:srgbClr val="D83B01"/>
                </a:highlight>
                <a:latin typeface="IBM Plex Sans" panose="020B0503050203000203" pitchFamily="34" charset="0"/>
                <a:cs typeface="Segoe UI"/>
              </a:rPr>
              <a:t>mlcrosoftonlline.cz</a:t>
            </a:r>
            <a:r>
              <a:rPr lang="cs-CZ" dirty="0">
                <a:latin typeface="IBM Plex Sans" panose="020B0503050203000203" pitchFamily="34" charset="0"/>
                <a:cs typeface="Segoe UI"/>
              </a:rPr>
              <a:t>/45ab8ba3-4ca1-45bd-95d7-18658bb01287/oauth2/authorize?client_id=</a:t>
            </a:r>
            <a:r>
              <a:rPr lang="en-GB" dirty="0">
                <a:latin typeface="IBM Plex Sans" panose="020B0503050203000203" pitchFamily="34" charset="0"/>
                <a:cs typeface="Segoe UI"/>
              </a:rPr>
              <a:t>52f095c0-3135-4f2b-a270-87c816665059</a:t>
            </a:r>
            <a:endParaRPr lang="en-US" dirty="0">
              <a:latin typeface="IBM Plex Sans" panose="020B0503050203000203" pitchFamily="34" charset="0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56868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062C65C-BB64-4EF2-BBE9-B7A28CEA3E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463" y="1232184"/>
            <a:ext cx="10494962" cy="4393632"/>
          </a:xfrm>
        </p:spPr>
        <p:txBody>
          <a:bodyPr/>
          <a:lstStyle/>
          <a:p>
            <a:r>
              <a:rPr lang="en-GB" dirty="0">
                <a:highlight>
                  <a:srgbClr val="000000"/>
                </a:highlight>
                <a:latin typeface="IBM Plex Sans" panose="020B0503050203000203" pitchFamily="34" charset="0"/>
                <a:cs typeface="Segoe UI"/>
              </a:rPr>
              <a:t>https:</a:t>
            </a:r>
            <a:r>
              <a:rPr lang="en-GB" dirty="0">
                <a:latin typeface="IBM Plex Sans" panose="020B0503050203000203" pitchFamily="34" charset="0"/>
                <a:cs typeface="Segoe UI"/>
              </a:rPr>
              <a:t>//login.microsoftonline.com/45ab8ba3-4ca1-45bd-95d7-18658bb01287/oauth2/authorize?client_id=52f095c0-3135-4f2b-a270-87c816665059</a:t>
            </a:r>
          </a:p>
          <a:p>
            <a:endParaRPr lang="en-GB" dirty="0">
              <a:latin typeface="IBM Plex Sans" panose="020B0503050203000203" pitchFamily="34" charset="0"/>
              <a:cs typeface="Segoe UI"/>
            </a:endParaRPr>
          </a:p>
          <a:p>
            <a:r>
              <a:rPr lang="en-GB" dirty="0">
                <a:highlight>
                  <a:srgbClr val="000000"/>
                </a:highlight>
                <a:latin typeface="IBM Plex Sans" panose="020B0503050203000203" pitchFamily="34" charset="0"/>
                <a:cs typeface="Segoe UI"/>
              </a:rPr>
              <a:t>h</a:t>
            </a:r>
            <a:r>
              <a:rPr lang="cs-CZ" dirty="0">
                <a:highlight>
                  <a:srgbClr val="000000"/>
                </a:highlight>
                <a:latin typeface="IBM Plex Sans" panose="020B0503050203000203" pitchFamily="34" charset="0"/>
                <a:cs typeface="Segoe UI"/>
              </a:rPr>
              <a:t>ttps:</a:t>
            </a:r>
            <a:r>
              <a:rPr lang="cs-CZ" dirty="0">
                <a:latin typeface="IBM Plex Sans" panose="020B0503050203000203" pitchFamily="34" charset="0"/>
                <a:cs typeface="Segoe UI"/>
              </a:rPr>
              <a:t>//login.</a:t>
            </a:r>
            <a:r>
              <a:rPr lang="cs-CZ" dirty="0">
                <a:highlight>
                  <a:srgbClr val="D83B01"/>
                </a:highlight>
                <a:latin typeface="IBM Plex Sans" panose="020B0503050203000203" pitchFamily="34" charset="0"/>
                <a:cs typeface="Segoe UI"/>
              </a:rPr>
              <a:t>mlcrosoftonlline.cz</a:t>
            </a:r>
            <a:r>
              <a:rPr lang="cs-CZ" dirty="0">
                <a:latin typeface="IBM Plex Sans" panose="020B0503050203000203" pitchFamily="34" charset="0"/>
                <a:cs typeface="Segoe UI"/>
              </a:rPr>
              <a:t>/45ab8ba3-4ca1-45bd-95d7-18658bb01287/oauth2/authorize?client_id=</a:t>
            </a:r>
            <a:r>
              <a:rPr lang="en-GB" dirty="0">
                <a:latin typeface="IBM Plex Sans" panose="020B0503050203000203" pitchFamily="34" charset="0"/>
                <a:cs typeface="Segoe UI"/>
              </a:rPr>
              <a:t>52f095c0-3135-4f2b-a270-87c816665059</a:t>
            </a:r>
            <a:endParaRPr lang="en-US" dirty="0">
              <a:latin typeface="IBM Plex Sans" panose="020B0503050203000203" pitchFamily="34" charset="0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30655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259</Words>
  <Application>Microsoft Office PowerPoint</Application>
  <PresentationFormat>Širokoúhlá obrazovka</PresentationFormat>
  <Paragraphs>56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IBM Plex Sans</vt:lpstr>
      <vt:lpstr>IBM Plex Sans Light</vt:lpstr>
      <vt:lpstr>IBM Plex Sans SemiBold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Kompromitace</vt:lpstr>
      <vt:lpstr>Kompromitace</vt:lpstr>
      <vt:lpstr>Kompromitace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Hruban</dc:creator>
  <cp:lastModifiedBy>Matyáš Koc</cp:lastModifiedBy>
  <cp:revision>5</cp:revision>
  <dcterms:created xsi:type="dcterms:W3CDTF">2020-10-08T10:42:06Z</dcterms:created>
  <dcterms:modified xsi:type="dcterms:W3CDTF">2020-12-08T10:48:35Z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etDate">
    <vt:lpwstr>2020-10-08T10:42:05Z</vt:lpwstr>
  </property>
  <property fmtid="{D5CDD505-2E9C-101B-9397-08002B2CF9AE}" pid="4" name="MSIP_Label_f42aa342-8706-4288-bd11-ebb85995028c_Method">
    <vt:lpwstr>Standard</vt:lpwstr>
  </property>
  <property fmtid="{D5CDD505-2E9C-101B-9397-08002B2CF9AE}" pid="5" name="MSIP_Label_f42aa342-8706-4288-bd11-ebb85995028c_Name">
    <vt:lpwstr>Internal</vt:lpwstr>
  </property>
  <property fmtid="{D5CDD505-2E9C-101B-9397-08002B2CF9AE}" pid="6" name="MSIP_Label_f42aa342-8706-4288-bd11-ebb85995028c_SiteId">
    <vt:lpwstr>72f988bf-86f1-41af-91ab-2d7cd011db47</vt:lpwstr>
  </property>
  <property fmtid="{D5CDD505-2E9C-101B-9397-08002B2CF9AE}" pid="7" name="MSIP_Label_f42aa342-8706-4288-bd11-ebb85995028c_ActionId">
    <vt:lpwstr>8632097e-fea7-4b18-893d-a5015ea12b79</vt:lpwstr>
  </property>
  <property fmtid="{D5CDD505-2E9C-101B-9397-08002B2CF9AE}" pid="8" name="MSIP_Label_f42aa342-8706-4288-bd11-ebb85995028c_ContentBits">
    <vt:lpwstr>0</vt:lpwstr>
  </property>
</Properties>
</file>